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4" r:id="rId10"/>
    <p:sldId id="268" r:id="rId11"/>
    <p:sldId id="270" r:id="rId12"/>
    <p:sldId id="272" r:id="rId13"/>
    <p:sldId id="275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 descr="лебедуш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684"/>
            <a:ext cx="1584176" cy="171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203848" y="260648"/>
            <a:ext cx="5545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города Батайска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№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535341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Щербина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М.В.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5672" y="62767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380" y="2420888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– презентация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из территории ДОУ  создать познавательную экологическую среду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3840" y="6021288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8838" y="5373216"/>
            <a:ext cx="3202517" cy="5179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«Цветник»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5373215"/>
            <a:ext cx="4498661" cy="5179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здоровительная дорожка»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Оксана\Desktop\1338191134_1_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247" y="1340767"/>
            <a:ext cx="3074108" cy="339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ххх\Desktop\massazhnaya-dorozhk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06" y="1340768"/>
            <a:ext cx="3164568" cy="33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6021288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98060" y="5650337"/>
            <a:ext cx="3274525" cy="3600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«Насекомые»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Оксана\Desktop\План развития экологическй тропы1\экология\Пластиковые бутылки\fit-5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1709139"/>
            <a:ext cx="2736304" cy="168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Оксана\Desktop\предложения фото\120c73aa33c6fa3fd6323159d3288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7171" y="3554494"/>
            <a:ext cx="2736304" cy="163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2" y="2277716"/>
            <a:ext cx="3700859" cy="255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79995" y="5650337"/>
            <a:ext cx="4930709" cy="3600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«Альпийская горка»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3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6021288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2175" y="5413346"/>
            <a:ext cx="3274524" cy="3600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«Мини ферма»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ххх\Desktop\a1ee5349f08df35bae800666579ac206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5" y="2142381"/>
            <a:ext cx="3371686" cy="25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0654"/>
            <a:ext cx="2649041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53065" y="5413346"/>
            <a:ext cx="4066613" cy="3600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«Птичий столб»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45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3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4891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46903" y="5366842"/>
            <a:ext cx="4138621" cy="4459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Украшение территории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User\Desktop\Территория Теремка август 2013\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90350"/>
            <a:ext cx="2736304" cy="287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Территория Теремка август 2013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7014"/>
            <a:ext cx="2583433" cy="270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Территория Теремка август 2013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12" y="3645024"/>
            <a:ext cx="2581108" cy="292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4891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5016227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Разработала консультацию- презентацию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Щербина М.В.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интернет-материалов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9692" y="2748391"/>
            <a:ext cx="5544616" cy="646331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47" y="685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8919" y="748154"/>
            <a:ext cx="372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569" y="1844824"/>
            <a:ext cx="77408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нашем учреждении созданы все условия для гармоничного развития детей дошкольного возраста. Огромное внимание уделяется экологическому воспитанию. Одним из важнейших условий формирования экологических представлений - это непосредственное наблюдение за объектами и явлениями в живой природе. Экологическая тропинка, созданная на территории нашего детского сада выполняет познавательную, развивающую, эстетическую и оздоровительную функцию и очень печально увидеть весной на участке детского сада, сломанные снегом кустарники, замерзшие саженцы, и поделки, которые подверглись изменениям в результате холодной и снежной зимы. Совместная работа детей, родителей и педагогов на экологической тропе, оказывают особое эмоциональное воздействие на дошкольников, и помогают по-новому посмотреть на окружающий мир.</a:t>
            </a:r>
          </a:p>
        </p:txBody>
      </p:sp>
      <p:pic>
        <p:nvPicPr>
          <p:cNvPr id="6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5882578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1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27483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территории, реставрация объектов, воплощение новых творческих идей, совершенствование точек на экологической тропинке, создание комфортной зоны для  осуществления экологического и нравственного воспитания дошкольников.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40411"/>
            <a:ext cx="1944216" cy="13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53119"/>
            <a:ext cx="1296144" cy="8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47160" y="25440"/>
            <a:ext cx="6809980" cy="936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экологического пространства: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083" y="953209"/>
            <a:ext cx="8568952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создание экологически благоприятной среды на территории ДОУ;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условий для эффективного экологического образования дошкольников, способствующего воспитанию экологической культуры и осознанного отношения к природе;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разработка и осуществление плана озеленения и благоустройства экологической тропинки;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повысить функциональность и привлекательность экологической тропинке на территории ДОУ;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повысить функциональность и привлекательность оборудования на игровых площадках;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творческого интереса к практической деятельности в области благоустройства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содействие сотрудничеству детей и взрослых, привлечение родителей для благоустройства и озеленения территории;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активизировать творческий потенциал педагогов и родителей, способствовать развитию дизайнерских способностей;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осуществление трудового воспитания детей в процессе высадки и ухода за зелеными насаждениями.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использование новых технологий в благоустройстве детского сада;</a:t>
            </a:r>
          </a:p>
          <a:p>
            <a:pPr algn="ctr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94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6021288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51520" y="1196752"/>
            <a:ext cx="8640960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экологическая тропинка на территории детского сада.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благоустройство и озеленение экологической тропинки на территории детского сада в результате совместной деятельности детей дошкольного возраста, педагогов и родителей.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творческо-информационный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средней продолжительности (февраль 2018 - июль 2018)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4891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09443" y="665176"/>
            <a:ext cx="7125112" cy="55446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на территории ДОУ экологически благоприятной среды;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улучшение эстетического вида на территории ДОУ;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в оформлении использованных материалов, тем самым способствуя очищению территорий от мусора, и участию в охране окружающей среды;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обобщение знаний о декоративном оформлении и благоустройстве территории;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дизайн, изготовление и установка малых архитектурных форм (информационные доски и опоры для них, скамьи, знаки и указатели) на экологической тропинке ДОУ.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99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4891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681" y="836712"/>
            <a:ext cx="77048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Экологический путь и вариант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его изготовления на территории ДОУ: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Стенд «Экологическая тропа»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Хозяйки экологической тропы «Лебеди»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 музей леса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Метеостанция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Цветник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Оздоровительная дорожка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Альпийская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горка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 ферма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Птичий столб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Украшение территории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2343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6021288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4821" y="4863957"/>
            <a:ext cx="293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Информационный стенд «Экологическая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тропа»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32794" y="4863957"/>
            <a:ext cx="3852428" cy="12639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Хозяйки экологической тропы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«Лебеди»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21" y="1860317"/>
            <a:ext cx="3131829" cy="231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52" y="1844824"/>
            <a:ext cx="3107112" cy="233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50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хх\Desktop\fon-dlya-prezentacii-vesn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хх\Desktop\0_6f3fa_3a8c2058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6021288"/>
            <a:ext cx="1440160" cy="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724" y="5247181"/>
            <a:ext cx="4500500" cy="4480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«Мини музей леса»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69800" y="5247181"/>
            <a:ext cx="4354647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Точка «Метеостанция»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ххх\Desktop\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6" y="1124744"/>
            <a:ext cx="3327597" cy="34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75" y="1124745"/>
            <a:ext cx="2664296" cy="349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537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520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Ромашка</cp:lastModifiedBy>
  <cp:revision>18</cp:revision>
  <cp:lastPrinted>2018-02-19T04:20:13Z</cp:lastPrinted>
  <dcterms:created xsi:type="dcterms:W3CDTF">2018-02-13T12:43:38Z</dcterms:created>
  <dcterms:modified xsi:type="dcterms:W3CDTF">2023-02-16T05:36:08Z</dcterms:modified>
</cp:coreProperties>
</file>